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96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お菓子パックS　※税率8％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ポリ袋入り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注意事項 : 賞味期間：100日(常温)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</a:t>
            </a:r>
            <a:r>
              <a:rPr lang="ja-JP" altLang="en-US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＜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セット内容</a:t>
            </a:r>
            <a:r>
              <a:rPr lang="ja-JP" altLang="en-US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＞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お菓子3個 ※セットのお菓子の内容が写真と異なる場合がございます。 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大人から子供までみんな大好き定番駄菓子の3種詰め合わせパック。小腹がすいた時に丁度良く、お酒のおつまみにもなるお菓子のため、どんなイベントやキャンペーンにも合わせやすいのも◎！※こちらの商品は、最小ロット数単位（倍数）のみの承りになります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114</Words>
  <Application>Microsoft Office PowerPoint</Application>
  <PresentationFormat>画面に合わせる (16:9)</PresentationFormat>
  <Paragraphs>13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2026-06-18T02:30:34Z</dcterms:modified>
</cp:coreProperties>
</file>