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日清食品 カップヌードル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1971</a:t>
            </a:r>
            <a:r>
              <a:rPr lang="ja-JP" altLang="en-US" sz="1600" dirty="0"/>
              <a:t>年発売以来、長く愛され続ける不動の大人気インスタント麺、日清食品カップヌードル。定番の醤油味とカレー味、シーフード味の</a:t>
            </a:r>
            <a:r>
              <a:rPr lang="en-US" altLang="ja-JP" sz="1600" dirty="0"/>
              <a:t>3</a:t>
            </a:r>
            <a:r>
              <a:rPr lang="ja-JP" altLang="en-US" sz="1600" dirty="0"/>
              <a:t>種類の中から自由にお選びいただけます。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FE4366-3404-48D2-ED57-F7CF78C66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2024-08-05T06:51:25Z</dcterms:modified>
</cp:coreProperties>
</file>