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ハニードーナツ80g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13×10×10cm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持ち手付化粧箱入り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カートン割れ不可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賞味期間：60日間(常温) 保証賞味期間：出荷時残日数55日以上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「チョコナッツ」と「セミスイート」の二種類のひとくちドーナツが楽しめる箱入りアソートです。ポップで明るいパッケージデザインで、ちょっとしたプレゼント用にもおすすめです。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