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おやつパック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袋入り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賞味期間：150日間(常温)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お菓子5個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可愛らしいイラストでポップにデザインされたパッケージがひと目を惹きつける、駄菓子の詰め合わせです。お子様向けや家族向けイベントのばらまき用などにもおすすめです。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69</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2026-06-18T02:30:15Z</dcterms:modified>
</cp:coreProperties>
</file>