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クッキーズ オリジナルアソート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賞味期間：365日間(常温)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ココナッツクッキー×15枚 サブレクッキー×18枚 チョコアーモンドクッキー×15枚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48枚入りのボリュームたっぷりなクッキーアソート。ココナッツクッキー、サブレクッキー、チョコアーモンドクッキーの3種類が楽しめます。プレゼント用から景品用まで幅広く利用可能！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2026-06-18T02:30:00Z</dcterms:modified>
</cp:coreProperties>
</file>