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0" r:id="rId1"/>
    <p:sldMasterId id="2147483671" r:id="rId2"/>
  </p:sldMasterIdLst>
  <p:notesMasterIdLst>
    <p:notesMasterId r:id="rId4"/>
  </p:notesMasterIdLst>
  <p:sldIdLst>
    <p:sldId id="256" r:id="rId3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7" d="100"/>
          <a:sy n="97" d="100"/>
        </p:scale>
        <p:origin x="96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ee9a3f9409_2_77:notes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12700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29" name="Google Shape;129;g3ee9a3f9409_2_77:notes"/>
          <p:cNvSpPr txBox="1">
            <a:spLocks noGrp="1"/>
          </p:cNvSpPr>
          <p:nvPr>
            <p:ph type="body" idx="1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30" name="Google Shape;130;g3ee9a3f9409_2_77:notes"/>
          <p:cNvSpPr txBox="1">
            <a:spLocks noGrp="1"/>
          </p:cNvSpPr>
          <p:nvPr>
            <p:ph type="sldNum" idx="12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ja"/>
              <a:t>1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>
            <a:endParaRPr/>
          </a:p>
        </p:txBody>
      </p:sp>
      <p:sp>
        <p:nvSpPr>
          <p:cNvPr id="12" name="Google Shape;12;p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1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 スライド" type="title">
  <p:cSld name="TITLE"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p14"/>
          <p:cNvSpPr txBox="1">
            <a:spLocks noGrp="1"/>
          </p:cNvSpPr>
          <p:nvPr>
            <p:ph type="ctrTitle"/>
          </p:nvPr>
        </p:nvSpPr>
        <p:spPr>
          <a:xfrm>
            <a:off x="685800" y="841772"/>
            <a:ext cx="7772400" cy="1790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14"/>
          <p:cNvSpPr txBox="1">
            <a:spLocks noGrp="1"/>
          </p:cNvSpPr>
          <p:nvPr>
            <p:ph type="subTitle" idx="1"/>
          </p:nvPr>
        </p:nvSpPr>
        <p:spPr>
          <a:xfrm>
            <a:off x="1143000" y="2701528"/>
            <a:ext cx="6858000" cy="12418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lvl="0" algn="ctr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/>
            </a:lvl1pPr>
            <a:lvl2pPr lvl="1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/>
            </a:lvl2pPr>
            <a:lvl3pPr lvl="2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/>
            </a:lvl3pPr>
            <a:lvl4pPr lvl="3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4pPr>
            <a:lvl5pPr lvl="4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5pPr>
            <a:lvl6pPr lvl="5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6pPr>
            <a:lvl7pPr lvl="6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7pPr>
            <a:lvl8pPr lvl="7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8pPr>
            <a:lvl9pPr lvl="8" algn="ctr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9pPr>
          </a:lstStyle>
          <a:p>
            <a:endParaRPr/>
          </a:p>
        </p:txBody>
      </p:sp>
      <p:sp>
        <p:nvSpPr>
          <p:cNvPr id="59" name="Google Shape;59;p1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0" name="Google Shape;60;p1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1" name="Google Shape;61;p1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  <p:sp>
        <p:nvSpPr>
          <p:cNvPr id="62" name="Google Shape;62;p14"/>
          <p:cNvSpPr/>
          <p:nvPr/>
        </p:nvSpPr>
        <p:spPr>
          <a:xfrm>
            <a:off x="279402" y="971550"/>
            <a:ext cx="4471502" cy="3811445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blurRad="127000" dist="508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63;p14"/>
          <p:cNvSpPr/>
          <p:nvPr/>
        </p:nvSpPr>
        <p:spPr>
          <a:xfrm>
            <a:off x="281519" y="363794"/>
            <a:ext cx="8583081" cy="452577"/>
          </a:xfrm>
          <a:prstGeom prst="rect">
            <a:avLst/>
          </a:prstGeom>
          <a:gradFill>
            <a:gsLst>
              <a:gs pos="0">
                <a:srgbClr val="1F3864"/>
              </a:gs>
              <a:gs pos="100000">
                <a:srgbClr val="355FAA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 b="0" i="0" u="none" strike="noStrike" cap="non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コンテンツ" type="obj">
  <p:cSld name="OBJECT">
    <p:spTree>
      <p:nvGrpSpPr>
        <p:cNvPr id="1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15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6" name="Google Shape;66;p15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67" name="Google Shape;67;p15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8" name="Google Shape;68;p15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69" name="Google Shape;69;p15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セクション見出し" type="secHead">
  <p:cSld name="SECTION_HEADER">
    <p:spTree>
      <p:nvGrpSpPr>
        <p:cNvPr id="1" name="Shape 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Google Shape;71;p16"/>
          <p:cNvSpPr txBox="1">
            <a:spLocks noGrp="1"/>
          </p:cNvSpPr>
          <p:nvPr>
            <p:ph type="title"/>
          </p:nvPr>
        </p:nvSpPr>
        <p:spPr>
          <a:xfrm>
            <a:off x="623888" y="1282304"/>
            <a:ext cx="7886700" cy="2139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6000"/>
              <a:buFont typeface="Calibri"/>
              <a:buNone/>
              <a:defRPr sz="60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2" name="Google Shape;72;p16"/>
          <p:cNvSpPr txBox="1">
            <a:spLocks noGrp="1"/>
          </p:cNvSpPr>
          <p:nvPr>
            <p:ph type="body" idx="1"/>
          </p:nvPr>
        </p:nvSpPr>
        <p:spPr>
          <a:xfrm>
            <a:off x="623888" y="3442098"/>
            <a:ext cx="7886700" cy="11251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>
                <a:solidFill>
                  <a:schemeClr val="dk1"/>
                </a:solidFill>
              </a:defRPr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 sz="2000">
                <a:solidFill>
                  <a:srgbClr val="888888"/>
                </a:solidFill>
              </a:defRPr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800"/>
              <a:buNone/>
              <a:defRPr sz="1800">
                <a:solidFill>
                  <a:srgbClr val="888888"/>
                </a:solidFill>
              </a:defRPr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rgbClr val="888888"/>
              </a:buClr>
              <a:buSzPts val="1600"/>
              <a:buNone/>
              <a:defRPr sz="1600">
                <a:solidFill>
                  <a:srgbClr val="888888"/>
                </a:solidFill>
              </a:defRPr>
            </a:lvl9pPr>
          </a:lstStyle>
          <a:p>
            <a:endParaRPr/>
          </a:p>
        </p:txBody>
      </p:sp>
      <p:sp>
        <p:nvSpPr>
          <p:cNvPr id="73" name="Google Shape;73;p16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4" name="Google Shape;74;p16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5" name="Google Shape;75;p16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2 つのコンテンツ" type="twoObj">
  <p:cSld name="TWO_OBJECTS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Google Shape;77;p17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78" name="Google Shape;78;p17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79" name="Google Shape;79;p17"/>
          <p:cNvSpPr txBox="1">
            <a:spLocks noGrp="1"/>
          </p:cNvSpPr>
          <p:nvPr>
            <p:ph type="body" idx="2"/>
          </p:nvPr>
        </p:nvSpPr>
        <p:spPr>
          <a:xfrm>
            <a:off x="4629150" y="1369219"/>
            <a:ext cx="38862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0" name="Google Shape;80;p17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1" name="Google Shape;81;p17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2" name="Google Shape;82;p17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比較" type="twoTxTwoObj">
  <p:cSld name="TWO_OBJECTS_WITH_TEXT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p18"/>
          <p:cNvSpPr txBox="1">
            <a:spLocks noGrp="1"/>
          </p:cNvSpPr>
          <p:nvPr>
            <p:ph type="title"/>
          </p:nvPr>
        </p:nvSpPr>
        <p:spPr>
          <a:xfrm>
            <a:off x="629841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85" name="Google Shape;85;p18"/>
          <p:cNvSpPr txBox="1">
            <a:spLocks noGrp="1"/>
          </p:cNvSpPr>
          <p:nvPr>
            <p:ph type="body" idx="1"/>
          </p:nvPr>
        </p:nvSpPr>
        <p:spPr>
          <a:xfrm>
            <a:off x="629842" y="1260872"/>
            <a:ext cx="3868340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6" name="Google Shape;86;p18"/>
          <p:cNvSpPr txBox="1">
            <a:spLocks noGrp="1"/>
          </p:cNvSpPr>
          <p:nvPr>
            <p:ph type="body" idx="2"/>
          </p:nvPr>
        </p:nvSpPr>
        <p:spPr>
          <a:xfrm>
            <a:off x="629842" y="1878806"/>
            <a:ext cx="3868340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7" name="Google Shape;87;p18"/>
          <p:cNvSpPr txBox="1">
            <a:spLocks noGrp="1"/>
          </p:cNvSpPr>
          <p:nvPr>
            <p:ph type="body" idx="3"/>
          </p:nvPr>
        </p:nvSpPr>
        <p:spPr>
          <a:xfrm>
            <a:off x="4629150" y="1260872"/>
            <a:ext cx="3887391" cy="61793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  <a:defRPr sz="2400" b="1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None/>
              <a:defRPr sz="2000" b="1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 b="1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 b="1"/>
            </a:lvl9pPr>
          </a:lstStyle>
          <a:p>
            <a:endParaRPr/>
          </a:p>
        </p:txBody>
      </p:sp>
      <p:sp>
        <p:nvSpPr>
          <p:cNvPr id="88" name="Google Shape;88;p18"/>
          <p:cNvSpPr txBox="1">
            <a:spLocks noGrp="1"/>
          </p:cNvSpPr>
          <p:nvPr>
            <p:ph type="body" idx="4"/>
          </p:nvPr>
        </p:nvSpPr>
        <p:spPr>
          <a:xfrm>
            <a:off x="4629150" y="1878806"/>
            <a:ext cx="3887391" cy="276344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89" name="Google Shape;89;p18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0" name="Google Shape;90;p18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1" name="Google Shape;91;p18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のみ" type="titleOnly">
  <p:cSld name="TITLE_ONLY">
    <p:spTree>
      <p:nvGrpSpPr>
        <p:cNvPr id="1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9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4" name="Google Shape;94;p19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5" name="Google Shape;95;p19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6" name="Google Shape;96;p19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白紙" type="blank">
  <p:cSld name="BLANK"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0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99" name="Google Shape;99;p20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0" name="Google Shape;100;p20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コンテンツ" type="objTx">
  <p:cSld name="OBJECT_WITH_CAPTION_TEXT"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21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3" name="Google Shape;103;p21"/>
          <p:cNvSpPr txBox="1">
            <a:spLocks noGrp="1"/>
          </p:cNvSpPr>
          <p:nvPr>
            <p:ph type="body" idx="1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4318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3200"/>
              <a:buChar char="•"/>
              <a:defRPr sz="3200"/>
            </a:lvl1pPr>
            <a:lvl2pPr marL="914400" lvl="1" indent="-4064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800"/>
              <a:buChar char="•"/>
              <a:defRPr sz="2800"/>
            </a:lvl2pPr>
            <a:lvl3pPr marL="1371600" lvl="2" indent="-3810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  <a:defRPr sz="2400"/>
            </a:lvl3pPr>
            <a:lvl4pPr marL="1828800" lvl="3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4pPr>
            <a:lvl5pPr marL="2286000" lvl="4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5pPr>
            <a:lvl6pPr marL="2743200" lvl="5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6pPr>
            <a:lvl7pPr marL="3200400" lvl="6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7pPr>
            <a:lvl8pPr marL="3657600" lvl="7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8pPr>
            <a:lvl9pPr marL="4114800" lvl="8" indent="-355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Char char="•"/>
              <a:defRPr sz="2000"/>
            </a:lvl9pPr>
          </a:lstStyle>
          <a:p>
            <a:endParaRPr/>
          </a:p>
        </p:txBody>
      </p:sp>
      <p:sp>
        <p:nvSpPr>
          <p:cNvPr id="104" name="Google Shape;104;p21"/>
          <p:cNvSpPr txBox="1">
            <a:spLocks noGrp="1"/>
          </p:cNvSpPr>
          <p:nvPr>
            <p:ph type="body" idx="2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05" name="Google Shape;105;p21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6" name="Google Shape;106;p21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07" name="Google Shape;107;p21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  <p:sp>
        <p:nvSpPr>
          <p:cNvPr id="15" name="Google Shape;15;p3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付きの図" type="picTx">
  <p:cSld name="PICTURE_WITH_CAPTION_TEXT">
    <p:spTree>
      <p:nvGrpSpPr>
        <p:cNvPr id="1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22"/>
          <p:cNvSpPr txBox="1">
            <a:spLocks noGrp="1"/>
          </p:cNvSpPr>
          <p:nvPr>
            <p:ph type="title"/>
          </p:nvPr>
        </p:nvSpPr>
        <p:spPr>
          <a:xfrm>
            <a:off x="629841" y="342900"/>
            <a:ext cx="2949178" cy="12001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b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Calibri"/>
              <a:buNone/>
              <a:defRPr sz="3200"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0" name="Google Shape;110;p22"/>
          <p:cNvSpPr>
            <a:spLocks noGrp="1"/>
          </p:cNvSpPr>
          <p:nvPr>
            <p:ph type="pic" idx="2"/>
          </p:nvPr>
        </p:nvSpPr>
        <p:spPr>
          <a:xfrm>
            <a:off x="3887391" y="740570"/>
            <a:ext cx="4629150" cy="3655219"/>
          </a:xfrm>
          <a:prstGeom prst="rect">
            <a:avLst/>
          </a:prstGeom>
          <a:noFill/>
          <a:ln>
            <a:noFill/>
          </a:ln>
        </p:spPr>
      </p:sp>
      <p:sp>
        <p:nvSpPr>
          <p:cNvPr id="111" name="Google Shape;111;p22"/>
          <p:cNvSpPr txBox="1">
            <a:spLocks noGrp="1"/>
          </p:cNvSpPr>
          <p:nvPr>
            <p:ph type="body" idx="1"/>
          </p:nvPr>
        </p:nvSpPr>
        <p:spPr>
          <a:xfrm>
            <a:off x="629841" y="1543050"/>
            <a:ext cx="2949178" cy="285869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2286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/>
            </a:lvl1pPr>
            <a:lvl2pPr marL="914400" lvl="1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400"/>
              <a:buNone/>
              <a:defRPr sz="1400"/>
            </a:lvl2pPr>
            <a:lvl3pPr marL="1371600" lvl="2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200"/>
              <a:buNone/>
              <a:defRPr sz="1200"/>
            </a:lvl3pPr>
            <a:lvl4pPr marL="1828800" lvl="3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4pPr>
            <a:lvl5pPr marL="2286000" lvl="4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5pPr>
            <a:lvl6pPr marL="2743200" lvl="5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6pPr>
            <a:lvl7pPr marL="3200400" lvl="6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7pPr>
            <a:lvl8pPr marL="3657600" lvl="7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8pPr>
            <a:lvl9pPr marL="4114800" lvl="8" indent="-2286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000"/>
              <a:buNone/>
              <a:defRPr sz="1000"/>
            </a:lvl9pPr>
          </a:lstStyle>
          <a:p>
            <a:endParaRPr/>
          </a:p>
        </p:txBody>
      </p:sp>
      <p:sp>
        <p:nvSpPr>
          <p:cNvPr id="112" name="Google Shape;112;p22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3" name="Google Shape;113;p22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4" name="Google Shape;114;p22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タイトルと縦書きテキスト" type="vertTx">
  <p:cSld name="VERTICAL_TEXT"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p2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7" name="Google Shape;117;p23"/>
          <p:cNvSpPr txBox="1">
            <a:spLocks noGrp="1"/>
          </p:cNvSpPr>
          <p:nvPr>
            <p:ph type="body" idx="1"/>
          </p:nvPr>
        </p:nvSpPr>
        <p:spPr>
          <a:xfrm rot="5400000">
            <a:off x="2940248" y="-942379"/>
            <a:ext cx="3263504" cy="7886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18" name="Google Shape;118;p2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19" name="Google Shape;119;p2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0" name="Google Shape;120;p2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縦書きタイトルと&#10;縦書きテキスト" type="vertTitleAndTx">
  <p:cSld name="VERTICAL_TITLE_AND_VERTICAL_TEXT">
    <p:spTree>
      <p:nvGrpSpPr>
        <p:cNvPr id="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4"/>
          <p:cNvSpPr txBox="1">
            <a:spLocks noGrp="1"/>
          </p:cNvSpPr>
          <p:nvPr>
            <p:ph type="title"/>
          </p:nvPr>
        </p:nvSpPr>
        <p:spPr>
          <a:xfrm rot="5400000">
            <a:off x="5350073" y="1467445"/>
            <a:ext cx="4358879" cy="19716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lv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3" name="Google Shape;123;p24"/>
          <p:cNvSpPr txBox="1">
            <a:spLocks noGrp="1"/>
          </p:cNvSpPr>
          <p:nvPr>
            <p:ph type="body" idx="1"/>
          </p:nvPr>
        </p:nvSpPr>
        <p:spPr>
          <a:xfrm rot="5400000">
            <a:off x="1349573" y="-447080"/>
            <a:ext cx="4358879" cy="580072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lvl="0" indent="-342900" algn="l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1pPr>
            <a:lvl2pPr marL="914400" lvl="1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2pPr>
            <a:lvl3pPr marL="1371600" lvl="2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3pPr>
            <a:lvl4pPr marL="1828800" lvl="3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4pPr>
            <a:lvl5pPr marL="2286000" lvl="4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5pPr>
            <a:lvl6pPr marL="2743200" lvl="5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marL="3200400" lvl="6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marL="3657600" lvl="7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marL="4114800" lvl="8" indent="-342900" algn="l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>
            <a:endParaRPr/>
          </a:p>
        </p:txBody>
      </p:sp>
      <p:sp>
        <p:nvSpPr>
          <p:cNvPr id="124" name="Google Shape;124;p24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5" name="Google Shape;125;p24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1pPr>
            <a:lvl2pPr lvl="1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>
            <a:endParaRPr/>
          </a:p>
        </p:txBody>
      </p:sp>
      <p:sp>
        <p:nvSpPr>
          <p:cNvPr id="126" name="Google Shape;126;p24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lvl="0" indent="0" algn="r">
              <a:spcBef>
                <a:spcPts val="0"/>
              </a:spcBef>
              <a:buNone/>
              <a:defRPr/>
            </a:lvl1pPr>
            <a:lvl2pPr marL="0" lvl="1" indent="0" algn="r">
              <a:spcBef>
                <a:spcPts val="0"/>
              </a:spcBef>
              <a:buNone/>
              <a:defRPr/>
            </a:lvl2pPr>
            <a:lvl3pPr marL="0" lvl="2" indent="0" algn="r">
              <a:spcBef>
                <a:spcPts val="0"/>
              </a:spcBef>
              <a:buNone/>
              <a:defRPr/>
            </a:lvl3pPr>
            <a:lvl4pPr marL="0" lvl="3" indent="0" algn="r">
              <a:spcBef>
                <a:spcPts val="0"/>
              </a:spcBef>
              <a:buNone/>
              <a:defRPr/>
            </a:lvl4pPr>
            <a:lvl5pPr marL="0" lvl="4" indent="0" algn="r">
              <a:spcBef>
                <a:spcPts val="0"/>
              </a:spcBef>
              <a:buNone/>
              <a:defRPr/>
            </a:lvl5pPr>
            <a:lvl6pPr marL="0" lvl="5" indent="0" algn="r">
              <a:spcBef>
                <a:spcPts val="0"/>
              </a:spcBef>
              <a:buNone/>
              <a:defRPr/>
            </a:lvl6pPr>
            <a:lvl7pPr marL="0" lvl="6" indent="0" algn="r">
              <a:spcBef>
                <a:spcPts val="0"/>
              </a:spcBef>
              <a:buNone/>
              <a:defRPr/>
            </a:lvl7pPr>
            <a:lvl8pPr marL="0" lvl="7" indent="0" algn="r">
              <a:spcBef>
                <a:spcPts val="0"/>
              </a:spcBef>
              <a:buNone/>
              <a:defRPr/>
            </a:lvl8pPr>
            <a:lvl9pPr marL="0" lvl="8" indent="0" algn="r">
              <a:spcBef>
                <a:spcPts val="0"/>
              </a:spcBef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type="tx">
  <p:cSld name="TITLE_AND_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18" name="Google Shape;18;p4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19" name="Google Shape;19;p4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two columns" type="twoColTx">
  <p:cSld name="TITLE_AND_TWO_COLUMNS">
    <p:spTree>
      <p:nvGrpSpPr>
        <p:cNvPr id="1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2" name="Google Shape;22;p5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3" name="Google Shape;23;p5"/>
          <p:cNvSpPr txBox="1">
            <a:spLocks noGrp="1"/>
          </p:cNvSpPr>
          <p:nvPr>
            <p:ph type="body" idx="2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24" name="Google Shape;24;p5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/>
          </a:p>
        </p:txBody>
      </p:sp>
      <p:sp>
        <p:nvSpPr>
          <p:cNvPr id="27" name="Google Shape;27;p6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>
            <a:spLocks noGrp="1"/>
          </p:cNvSpPr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>
            <a:endParaRPr/>
          </a:p>
        </p:txBody>
      </p:sp>
      <p:sp>
        <p:nvSpPr>
          <p:cNvPr id="30" name="Google Shape;30;p7"/>
          <p:cNvSpPr txBox="1">
            <a:spLocks noGrp="1"/>
          </p:cNvSpPr>
          <p:nvPr>
            <p:ph type="body" idx="1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marL="914400" lvl="1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marL="1371600" lvl="2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marL="1828800" lvl="3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marL="2286000" lvl="4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marL="2743200" lvl="5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marL="3200400" lvl="6" indent="-304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marL="3657600" lvl="7" indent="-3048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marL="4114800" lvl="8" indent="-30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>
            <a:endParaRPr/>
          </a:p>
        </p:txBody>
      </p:sp>
      <p:sp>
        <p:nvSpPr>
          <p:cNvPr id="31" name="Google Shape;31;p7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  <p:sp>
        <p:nvSpPr>
          <p:cNvPr id="34" name="Google Shape;34;p8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37" name="Google Shape;37;p9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38" name="Google Shape;38;p9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39" name="Google Shape;39;p9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  <p:sp>
        <p:nvSpPr>
          <p:cNvPr id="40" name="Google Shape;40;p9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  <p:sp>
        <p:nvSpPr>
          <p:cNvPr id="43" name="Google Shape;43;p10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rm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lt1"/>
        </a:solidFill>
        <a:effectLst/>
      </p:bgPr>
    </p:bg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>
            <a:spLocks noGrp="1"/>
          </p:cNvSpPr>
          <p:nvPr>
            <p:ph type="title"/>
          </p:nvPr>
        </p:nvSpPr>
        <p:spPr>
          <a:xfrm>
            <a:off x="628650" y="273845"/>
            <a:ext cx="7886700" cy="99417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rmAutofit/>
          </a:bodyPr>
          <a:lstStyle>
            <a:lvl1pPr marR="0" lvl="0" algn="l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400"/>
              <a:buFont typeface="Calibri"/>
              <a:buNone/>
              <a:defRPr sz="4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2pPr>
            <a:lvl3pPr lvl="2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3pPr>
            <a:lvl4pPr lvl="3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4pPr>
            <a:lvl5pPr lvl="4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5pPr>
            <a:lvl6pPr lvl="5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6pPr>
            <a:lvl7pPr lvl="6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7pPr>
            <a:lvl8pPr lvl="7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8pPr>
            <a:lvl9pPr lvl="8">
              <a:spcBef>
                <a:spcPts val="0"/>
              </a:spcBef>
              <a:spcAft>
                <a:spcPts val="0"/>
              </a:spcAft>
              <a:buSzPts val="1400"/>
              <a:buNone/>
              <a:defRPr sz="1800"/>
            </a:lvl9pPr>
          </a:lstStyle>
          <a:p>
            <a:endParaRPr/>
          </a:p>
        </p:txBody>
      </p:sp>
      <p:sp>
        <p:nvSpPr>
          <p:cNvPr id="52" name="Google Shape;52;p13"/>
          <p:cNvSpPr txBox="1">
            <a:spLocks noGrp="1"/>
          </p:cNvSpPr>
          <p:nvPr>
            <p:ph type="body" idx="1"/>
          </p:nvPr>
        </p:nvSpPr>
        <p:spPr>
          <a:xfrm>
            <a:off x="628650" y="1369219"/>
            <a:ext cx="7886700" cy="326350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rmAutofit/>
          </a:bodyPr>
          <a:lstStyle>
            <a:lvl1pPr marL="457200" marR="0" lvl="0" indent="-406400" algn="l" rtl="0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•"/>
              <a:defRPr sz="2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914400" marR="0" lvl="1" indent="-3810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sz="24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1371600" marR="0" lvl="2" indent="-3556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sz="20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1828800" marR="0" lvl="3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2286000" marR="0" lvl="4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2743200" marR="0" lvl="5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3200400" marR="0" lvl="6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3657600" marR="0" lvl="7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4114800" marR="0" lvl="8" indent="-342900" algn="l" rtl="0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Arial"/>
              <a:buChar char="•"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3" name="Google Shape;53;p13"/>
          <p:cNvSpPr txBox="1">
            <a:spLocks noGrp="1"/>
          </p:cNvSpPr>
          <p:nvPr>
            <p:ph type="dt" idx="10"/>
          </p:nvPr>
        </p:nvSpPr>
        <p:spPr>
          <a:xfrm>
            <a:off x="6286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4" name="Google Shape;54;p13"/>
          <p:cNvSpPr txBox="1">
            <a:spLocks noGrp="1"/>
          </p:cNvSpPr>
          <p:nvPr>
            <p:ph type="ftr" idx="11"/>
          </p:nvPr>
        </p:nvSpPr>
        <p:spPr>
          <a:xfrm>
            <a:off x="3028950" y="4767263"/>
            <a:ext cx="30861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R="0" lvl="0" algn="ctr" rtl="0">
              <a:spcBef>
                <a:spcPts val="0"/>
              </a:spcBef>
              <a:spcAft>
                <a:spcPts val="0"/>
              </a:spcAft>
              <a:buSzPts val="1400"/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R="0" lvl="1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R="0" lvl="2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R="0" lvl="3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R="0" lvl="4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R="0" lvl="5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R="0" lvl="6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R="0" lvl="7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R="0" lvl="8" algn="l" rtl="0">
              <a:spcBef>
                <a:spcPts val="0"/>
              </a:spcBef>
              <a:spcAft>
                <a:spcPts val="0"/>
              </a:spcAft>
              <a:buSzPts val="1400"/>
              <a:buNone/>
              <a:defRPr sz="1800" b="0" i="0" u="none" strike="noStrike" cap="non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endParaRPr/>
          </a:p>
        </p:txBody>
      </p:sp>
      <p:sp>
        <p:nvSpPr>
          <p:cNvPr id="55" name="Google Shape;55;p13"/>
          <p:cNvSpPr txBox="1">
            <a:spLocks noGrp="1"/>
          </p:cNvSpPr>
          <p:nvPr>
            <p:ph type="sldNum" idx="12"/>
          </p:nvPr>
        </p:nvSpPr>
        <p:spPr>
          <a:xfrm>
            <a:off x="6457950" y="4767263"/>
            <a:ext cx="2057400" cy="2738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>
            <a:lvl1pPr marL="0" marR="0" lvl="0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marL="0" marR="0" lvl="1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marL="0" marR="0" lvl="2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marL="0" marR="0" lvl="3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marL="0" marR="0" lvl="4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marL="0" marR="0" lvl="5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marL="0" marR="0" lvl="6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marL="0" marR="0" lvl="7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marL="0" marR="0" lvl="8" indent="0" algn="r" rtl="0">
              <a:spcBef>
                <a:spcPts val="0"/>
              </a:spcBef>
              <a:buNone/>
              <a:defRPr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ja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5"/>
          <p:cNvSpPr txBox="1"/>
          <p:nvPr/>
        </p:nvSpPr>
        <p:spPr>
          <a:xfrm>
            <a:off x="1277149" y="428001"/>
            <a:ext cx="7344600" cy="369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8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銚子電鉄らーめん(醤油味)3食　※税率8％</a:t>
            </a:r>
            <a:endParaRPr sz="1800" i="0" u="none" strike="noStrike" cap="none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3" name="Google Shape;133;p25"/>
          <p:cNvSpPr txBox="1"/>
          <p:nvPr/>
        </p:nvSpPr>
        <p:spPr>
          <a:xfrm>
            <a:off x="485900" y="3939117"/>
            <a:ext cx="4086000" cy="23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0000" tIns="46800" rIns="0" bIns="46800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包装 : 袋入り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注意事項 : 賞味期間：180日間(常温)</a:t>
            </a:r>
            <a:endParaRPr sz="900" dirty="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備考 : </a:t>
            </a:r>
            <a:r>
              <a:rPr lang="ja-JP" altLang="en-US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＜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セット内容</a:t>
            </a:r>
            <a:r>
              <a:rPr lang="ja-JP" altLang="en-US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＞</a:t>
            </a:r>
            <a:r>
              <a:rPr lang="ja" sz="9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 </a:t>
            </a:r>
            <a:r>
              <a:rPr lang="ja" sz="900" dirty="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ラーメン(80g)×3 醤油味液体スープ×3 粉末スープ×3 </a:t>
            </a:r>
            <a:endParaRPr dirty="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4" name="Google Shape;134;p25"/>
          <p:cNvSpPr/>
          <p:nvPr/>
        </p:nvSpPr>
        <p:spPr>
          <a:xfrm>
            <a:off x="5035845" y="951388"/>
            <a:ext cx="739603" cy="554702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accent4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" name="Google Shape;135;p25"/>
          <p:cNvSpPr txBox="1"/>
          <p:nvPr/>
        </p:nvSpPr>
        <p:spPr>
          <a:xfrm>
            <a:off x="5035210" y="1083131"/>
            <a:ext cx="739500" cy="323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5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特徴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36" name="Google Shape;136;p25"/>
          <p:cNvCxnSpPr/>
          <p:nvPr/>
        </p:nvCxnSpPr>
        <p:spPr>
          <a:xfrm>
            <a:off x="873175" y="3875458"/>
            <a:ext cx="3560100" cy="9600"/>
          </a:xfrm>
          <a:prstGeom prst="straightConnector1">
            <a:avLst/>
          </a:prstGeom>
          <a:noFill/>
          <a:ln w="9525" cap="flat" cmpd="sng">
            <a:solidFill>
              <a:srgbClr val="757070"/>
            </a:solidFill>
            <a:prstDash val="dash"/>
            <a:miter lim="8000"/>
            <a:headEnd type="none" w="sm" len="sm"/>
            <a:tailEnd type="none" w="sm" len="sm"/>
          </a:ln>
        </p:spPr>
      </p:cxnSp>
      <p:sp>
        <p:nvSpPr>
          <p:cNvPr id="137" name="Google Shape;137;p25"/>
          <p:cNvSpPr txBox="1"/>
          <p:nvPr/>
        </p:nvSpPr>
        <p:spPr>
          <a:xfrm>
            <a:off x="425875" y="3772317"/>
            <a:ext cx="447300" cy="24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000">
                <a:solidFill>
                  <a:schemeClr val="dk1"/>
                </a:solidFill>
                <a:latin typeface="Meiryo"/>
                <a:ea typeface="Meiryo"/>
                <a:cs typeface="Meiryo"/>
                <a:sym typeface="Meiryo"/>
              </a:rPr>
              <a:t>仕様</a:t>
            </a:r>
            <a:endParaRPr sz="1500"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8" name="Google Shape;138;p25"/>
          <p:cNvSpPr txBox="1"/>
          <p:nvPr/>
        </p:nvSpPr>
        <p:spPr>
          <a:xfrm>
            <a:off x="296325" y="464425"/>
            <a:ext cx="1001400" cy="2769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chemeClr val="lt1"/>
                </a:solidFill>
                <a:latin typeface="Meiryo"/>
                <a:ea typeface="Meiryo"/>
                <a:cs typeface="Meiryo"/>
                <a:sym typeface="Meiryo"/>
              </a:rPr>
              <a:t>【提案書】</a:t>
            </a:r>
            <a:endParaRPr sz="1200">
              <a:solidFill>
                <a:schemeClr val="lt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39" name="Google Shape;139;p25"/>
          <p:cNvSpPr txBox="1"/>
          <p:nvPr/>
        </p:nvSpPr>
        <p:spPr>
          <a:xfrm>
            <a:off x="5932095" y="886460"/>
            <a:ext cx="2917200" cy="278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noAutofit/>
          </a:bodyPr>
          <a:lstStyle/>
          <a:p>
            <a:pPr marL="0" marR="0" lvl="0" indent="0" algn="just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200">
                <a:solidFill>
                  <a:srgbClr val="333333"/>
                </a:solidFill>
                <a:highlight>
                  <a:srgbClr val="FFFFFF"/>
                </a:highlight>
                <a:latin typeface="Meiryo"/>
                <a:ea typeface="Meiryo"/>
                <a:cs typeface="Meiryo"/>
                <a:sym typeface="Meiryo"/>
              </a:rPr>
              <a:t>千葉県銚子市に本社を置く「銚子電鉄」と、同じ千葉県内の麺製造メーカーの老舗「都一株式会社」のコラボ商品で体に優しいノンフライ麺、銚子電鉄らーめん（醤油味）3食入り。 </a:t>
            </a:r>
            <a:endParaRPr sz="1200">
              <a:solidFill>
                <a:schemeClr val="dk1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0" name="Google Shape;140;p25"/>
          <p:cNvSpPr/>
          <p:nvPr/>
        </p:nvSpPr>
        <p:spPr>
          <a:xfrm>
            <a:off x="5035845" y="3758250"/>
            <a:ext cx="739500" cy="554700"/>
          </a:xfrm>
          <a:prstGeom prst="ellipse">
            <a:avLst/>
          </a:prstGeom>
          <a:solidFill>
            <a:schemeClr val="lt1"/>
          </a:solidFill>
          <a:ln w="19050" cap="flat" cmpd="sng">
            <a:solidFill>
              <a:srgbClr val="1F3864"/>
            </a:solidFill>
            <a:prstDash val="solid"/>
            <a:miter lim="8000"/>
            <a:headEnd type="none" w="sm" len="sm"/>
            <a:tailEnd type="none" w="sm" len="sm"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1800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1" name="Google Shape;141;p25"/>
          <p:cNvSpPr txBox="1"/>
          <p:nvPr/>
        </p:nvSpPr>
        <p:spPr>
          <a:xfrm>
            <a:off x="5035210" y="3907597"/>
            <a:ext cx="739500" cy="307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spAutoFit/>
          </a:bodyPr>
          <a:lstStyle/>
          <a:p>
            <a:pPr marL="0" marR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ja" sz="1400">
                <a:solidFill>
                  <a:srgbClr val="1F3864"/>
                </a:solidFill>
                <a:latin typeface="Meiryo"/>
                <a:ea typeface="Meiryo"/>
                <a:cs typeface="Meiryo"/>
                <a:sym typeface="Meiryo"/>
              </a:rPr>
              <a:t>お見積</a:t>
            </a:r>
            <a:endParaRPr>
              <a:latin typeface="Meiryo"/>
              <a:ea typeface="Meiryo"/>
              <a:cs typeface="Meiryo"/>
              <a:sym typeface="Meiryo"/>
            </a:endParaRPr>
          </a:p>
        </p:txBody>
      </p:sp>
      <p:cxnSp>
        <p:nvCxnSpPr>
          <p:cNvPr id="142" name="Google Shape;142;p25"/>
          <p:cNvCxnSpPr/>
          <p:nvPr/>
        </p:nvCxnSpPr>
        <p:spPr>
          <a:xfrm>
            <a:off x="5880100" y="2839224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grpSp>
        <p:nvGrpSpPr>
          <p:cNvPr id="143" name="Google Shape;143;p25"/>
          <p:cNvGrpSpPr/>
          <p:nvPr/>
        </p:nvGrpSpPr>
        <p:grpSpPr>
          <a:xfrm>
            <a:off x="5042402" y="2873153"/>
            <a:ext cx="739603" cy="554702"/>
            <a:chOff x="5042402" y="3087009"/>
            <a:chExt cx="739603" cy="739603"/>
          </a:xfrm>
        </p:grpSpPr>
        <p:sp>
          <p:nvSpPr>
            <p:cNvPr id="144" name="Google Shape;144;p25"/>
            <p:cNvSpPr/>
            <p:nvPr/>
          </p:nvSpPr>
          <p:spPr>
            <a:xfrm>
              <a:off x="5042402" y="3087009"/>
              <a:ext cx="739603" cy="739603"/>
            </a:xfrm>
            <a:prstGeom prst="ellipse">
              <a:avLst/>
            </a:prstGeom>
            <a:solidFill>
              <a:schemeClr val="lt1"/>
            </a:solidFill>
            <a:ln w="19050" cap="flat" cmpd="sng">
              <a:solidFill>
                <a:srgbClr val="1F3864"/>
              </a:solidFill>
              <a:prstDash val="solid"/>
              <a:miter lim="8000"/>
              <a:headEnd type="none" w="sm" len="sm"/>
              <a:tailEnd type="none" w="sm" len="sm"/>
            </a:ln>
          </p:spPr>
          <p:txBody>
            <a:bodyPr spcFirstLastPara="1"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endParaRPr sz="1800">
                <a:solidFill>
                  <a:schemeClr val="lt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145" name="Google Shape;145;p25"/>
            <p:cNvSpPr txBox="1"/>
            <p:nvPr/>
          </p:nvSpPr>
          <p:spPr>
            <a:xfrm>
              <a:off x="5125318" y="3283093"/>
              <a:ext cx="569700" cy="4104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45700" rIns="91425" bIns="45700" anchor="t" anchorCtr="0">
              <a:spAutoFit/>
            </a:bodyPr>
            <a:lstStyle/>
            <a:p>
              <a:pPr marL="0" marR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ja" sz="1400">
                  <a:solidFill>
                    <a:srgbClr val="1F3864"/>
                  </a:solidFill>
                  <a:latin typeface="Meiryo"/>
                  <a:ea typeface="Meiryo"/>
                  <a:cs typeface="Meiryo"/>
                  <a:sym typeface="Meiryo"/>
                </a:rPr>
                <a:t>納期</a:t>
              </a:r>
              <a:endParaRPr>
                <a:latin typeface="Meiryo"/>
                <a:ea typeface="Meiryo"/>
                <a:cs typeface="Meiryo"/>
                <a:sym typeface="Meiryo"/>
              </a:endParaRPr>
            </a:p>
          </p:txBody>
        </p:sp>
      </p:grpSp>
      <p:cxnSp>
        <p:nvCxnSpPr>
          <p:cNvPr id="146" name="Google Shape;146;p25"/>
          <p:cNvCxnSpPr/>
          <p:nvPr/>
        </p:nvCxnSpPr>
        <p:spPr>
          <a:xfrm>
            <a:off x="5880100" y="3740566"/>
            <a:ext cx="2969061" cy="0"/>
          </a:xfrm>
          <a:prstGeom prst="straightConnector1">
            <a:avLst/>
          </a:prstGeom>
          <a:noFill/>
          <a:ln w="19050" cap="flat" cmpd="sng">
            <a:solidFill>
              <a:srgbClr val="757070"/>
            </a:solidFill>
            <a:prstDash val="solid"/>
            <a:miter lim="8000"/>
            <a:headEnd type="none" w="sm" len="sm"/>
            <a:tailEnd type="none" w="sm" len="sm"/>
          </a:ln>
        </p:spPr>
      </p:cxnSp>
      <p:sp>
        <p:nvSpPr>
          <p:cNvPr id="147" name="Google Shape;147;p25"/>
          <p:cNvSpPr txBox="1"/>
          <p:nvPr/>
        </p:nvSpPr>
        <p:spPr>
          <a:xfrm>
            <a:off x="6071111" y="3074515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納期スペース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sp>
        <p:nvSpPr>
          <p:cNvPr id="148" name="Google Shape;148;p25"/>
          <p:cNvSpPr txBox="1"/>
          <p:nvPr/>
        </p:nvSpPr>
        <p:spPr>
          <a:xfrm>
            <a:off x="6071111" y="4094340"/>
            <a:ext cx="2778000" cy="339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46800" rIns="0" bIns="45700" anchor="t" anchorCtr="0">
            <a:spAutoFit/>
          </a:bodyPr>
          <a:lstStyle/>
          <a:p>
            <a:pPr marL="0" marR="0" lvl="0" indent="0" algn="l" rtl="0">
              <a:lnSpc>
                <a:spcPct val="1375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ja" sz="1600">
                <a:solidFill>
                  <a:srgbClr val="AEABAB"/>
                </a:solidFill>
                <a:latin typeface="Meiryo"/>
                <a:ea typeface="Meiryo"/>
                <a:cs typeface="Meiryo"/>
                <a:sym typeface="Meiryo"/>
              </a:rPr>
              <a:t>お見積りスペース</a:t>
            </a:r>
            <a:endParaRPr sz="1600">
              <a:solidFill>
                <a:srgbClr val="AEABAB"/>
              </a:solidFill>
              <a:latin typeface="Meiryo"/>
              <a:ea typeface="Meiryo"/>
              <a:cs typeface="Meiryo"/>
              <a:sym typeface="Meiryo"/>
            </a:endParaRPr>
          </a:p>
        </p:txBody>
      </p:sp>
      <p:pic>
        <p:nvPicPr>
          <p:cNvPr id="149" name="Google Shape;149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62931" y="1068616"/>
            <a:ext cx="2618400" cy="2618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テーマ">
  <a:themeElements>
    <a:clrScheme name="Office テーマ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105</Words>
  <Application>Microsoft Office PowerPoint</Application>
  <PresentationFormat>画面に合わせる (16:9)</PresentationFormat>
  <Paragraphs>13</Paragraphs>
  <Slides>1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3</vt:i4>
      </vt:variant>
      <vt:variant>
        <vt:lpstr>テーマ</vt:lpstr>
      </vt:variant>
      <vt:variant>
        <vt:i4>2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Meiryo</vt:lpstr>
      <vt:lpstr>Arial</vt:lpstr>
      <vt:lpstr>Calibri</vt:lpstr>
      <vt:lpstr>Simple Light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cp:lastModifiedBy>KILAMEK119</cp:lastModifiedBy>
  <cp:revision>1</cp:revision>
  <dcterms:modified xsi:type="dcterms:W3CDTF">2026-06-17T07:52:47Z</dcterms:modified>
</cp:coreProperties>
</file>