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味わい調味料2点セット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ワダカン本醸造しょうゆ300ml×1 理研キャノーラ油265g×1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オレイン酸がたっぷり入ったキャノーラ油と、特級本醸造醤油の2種セット。ご家庭の料理で日常的によく使用する2本のため、イベントやキャンペーンの特典用にもおすすめ。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2026-06-17T07:53:00Z</dcterms:modified>
</cp:coreProperties>
</file>