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96" y="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讃岐味めぐり うどん巡礼4食組　※税率8％</a:t>
            </a:r>
            <a:endParaRPr sz="180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持ち手付化粧箱入り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注意事項 : 賞味期間：150日間(常温)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</a:t>
            </a:r>
            <a:r>
              <a:rPr lang="ja-JP" altLang="en-US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＜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セット内容</a:t>
            </a:r>
            <a:r>
              <a:rPr lang="ja-JP" altLang="en-US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＞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生タイプゆでうどん150g×4 かけつゆ25ml×1 カレーうどんスープ15g×1 釜揚げ用万能つゆ20ml×1 ぶっかけ用コクと旨みのつゆ20ml×1 </a:t>
            </a:r>
            <a:endParaRPr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伊吹のいりこのだしベースの「かけうどん」、鰹だしとのバランスが絶妙な「釜揚げうどん」、まろやかでコクのある「ぶっかけうどん」、スパイスがきいた「カレーうどん」の4種食べ比べセット。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123</Words>
  <Application>Microsoft Office PowerPoint</Application>
  <PresentationFormat>画面に合わせる (16:9)</PresentationFormat>
  <Paragraphs>13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2026-06-17T07:53:13Z</dcterms:modified>
</cp:coreProperties>
</file>