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理研 キャノーラ油265g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包装 : なし</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注意事項 : 賞味期間：360日間(常温)</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コンパクトサイズなのでキャンプなどのアウトドアイベントに持っていくのにも便利ですし、収納場所にも困りにくい、理研のキャノーラ油265g。ちょっとした特典用などにもおすすめ。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