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新お好みセット5点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包装 : 袋入り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注意事項 : 賞味期間：90日間(常温)</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程良いボリューム感があるため、イベントやキャンペーンで無料配布用としても満足感のある駄菓子5個詰め合わせパック。昔からある定番の駄菓子だからこそ子供から大人までみんな楽しめます。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