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キャラクターバッグ付駄菓子5点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賞味期間：100日間(常温)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キャラクター巾着バッグ(約31×38cm)×1 お菓子5個 ※お菓子の種類は変更される場合がございます。 ※バッグは6種不均等アソートになります。 ※バッグの種類指定はできません。 ※バッグは同梱となります。ご使用の際はお菓子をバッグに入れる作業が必要になります。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ナップサック型のバッグにはとってもキュートなキャラクターデザインがプリントされており、ひと目を惹きつけること間違いなしの駄菓子4点パック。イベントでもばらまき用にも最適。※こちらの商品は、最小ロット数単位（倍数）のみの承りにな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2026-06-18T02:28:01Z</dcterms:modified>
</cp:coreProperties>
</file>