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春の香り さくらうどん3束　※税率8％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日本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内容量/50g×3、賞味期間/製造日より500日、日本製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優しく上品なさくら色が春を感じさせてくれる桜うどん3束セットです。新生活の始まりである季節のご挨拶用や贈答用はもちろん、イベント等での特典用、景品用などにもおすすめです。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