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名店監修ラーメン3食1箱 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&lt;セット内容&gt;ウェーブ中太麺110g×3 濃厚煮干醤油スープ65g×3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豊かな煮干しの風味が特徴の、青森浜田地区の超人気行列店「長尾中華そば」の味が自宅で手軽に楽しめる3食セットです。新しい津軽ラーメンの源流とも言われる味を是非ご堪能ください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