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お菓子パックM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&lt;セット内容&gt;お菓子6個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6種の駄菓子が詰め合わせたお菓子パックです。子供はお菓子として、また大人はおつまみとしても楽しめます。ファミリー向けのキャンペーンやイベントのノベルティ用などにおすすめ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