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「カレー専門店」1個 ※税率8％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なし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スパイスを20種類以上ブレンドしたカレー粉と、じっくり煮込んだカレールゥを使用した、カレー専門店のビーフカレー。甘口、中辛、辛口、さらにハッシュドビーフから選択可能。※こちらの商品は、最小ロット数単位（倍数）のみの承りになり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