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至福の逸品 太陽の恵み瀬戸内だいだいぽん酢140ml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賞味期間：360日間(常温)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瀬戸内生まれの香酸柑橘「だいだい」の風味を楽しめるポン酢140mlです。化学調味料不使用で、だいだいの果汁とカツオと椎茸の旨味をブレンドし、どんな料理にも合います。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