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至福の逸品 しっとりバウムクーヘン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賞味期間：30日間(常温)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バウムクーヘン約230g×1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老若南女に好まれるしっとり食感のバウムクーヘン。北海道産の牛乳を使って丹精込めて作られているため、上品な甘みで喜ばれること間違いなし！贈答用などにもおすすめです。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2026-06-18T02:23:15Z</dcterms:modified>
</cp:coreProperties>
</file>