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至福の逸品くり〜み〜カレーうどん2人前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賞味期間：365日間(常温)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讃岐うどん(乾麺)50g×5束 カレーうどんスープ15g×2袋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とろみがあるスープはまろやかでクリーミー。もっちりとした讃岐のうどんによく絡み非常に美味しいカレーうどん2人前。高級感のあるパッケージデザインも高ポイントです。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2026-06-17T07:53:40Z</dcterms:modified>
</cp:coreProperties>
</file>