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京都祇園発祥ボローニャデニッシュパン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賞味期間：11日間(常温)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ボローニャデニッシュパン約140g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軽くトーストとマーガリンが中からじゅわっと溶けだして外側はさくっ、内側はふんわりと焼きたてのように味わえるボローニャデニッシュパン。毎日食べても飽きのこない美味しさです。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