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異色のタッグ 麺の双璧2人前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賞味期間：60日間(常温)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&amp;lt;セット内容&amp;gt; 麺100g×2 ごま坦々スープ23g×1 かに味噌スープ37g×1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濃厚かつコクのあるカニ味噌ラーメンと、香ばしい胡麻の風味を楽しめる坦々つけ麺のセットです。自宅に居ながらに本格的な麺料理が味わえるため、景品用等としても喜ばれること間違いなし。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