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至福の逸品 チキンブイヨンで煮込んだ本格カレー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賞味期間：730日間(常温)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ビーフカレー160g×1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チキンブイヨン、つまり鶏肉の出汁を使用してじっくり丁寧に煮込んだ、厳然素材の本格ビーフカレー。老舗レストランのような味を自宅で手軽に味わえることから、特典用などに人気です。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2026-06-17T08:00:52Z</dcterms:modified>
</cp:coreProperties>
</file>