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醤油ラーメン2食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麺100g×2 スープ8g×2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モチモチとした食感と喉越しの良い生麺を使用し、すっきりとしつつもコクと旨味がしっかりと楽しめる醤油ベースのスープが特徴の醤油ラーメン2食入り。高級感のあるパッケージデザインも◎！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