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七福神物語 幸せの割れ煎餅　※税率8％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賞味期間：60日間(常温)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セット内容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＞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七種の無撰別割れ煎餅約70g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食品ロスの削減に貢献できる割れ煎餅の詰め合わせ。割れてしまって規格外となってしまった煎餅と通常の煎餅を、計7種類セットにし、かわいい七福神パッケージに詰めました。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86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2026-06-18T02:21:01Z</dcterms:modified>
</cp:coreProperties>
</file>