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ご当地ラーメン 味の饗宴3食組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麺100g×3 醤油スープ8g×1 味噌スープ9g×1 塩スープ9g×1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喜多方醤油、札幌味噌、東京塩の3種類のラーメンを自宅に居ながらに手軽に食べ比べできるセット。パッケージデザインも賑やかで、ご挨拶用はもちろん、イベント景品用などにもおすすめです。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2026-06-17T08:13:28Z</dcterms:modified>
</cp:coreProperties>
</file>