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麺の極 四天王の集い4人前(ラーメン&amp;amp;つけ麺)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賞味期間：60日間(常温)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麺100g×4 醤油スープ8g×1 味噌スープ9g×1 魚介醤油スープ23g×1 ごま坦々スープ23g×1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醤油味と味噌味のラーメン、魚介醤油とごま坦々のつけ麺の、全4種類をひとつにしたセット商品です。思わず手に取りたくなるパッケージデザインで、イベント景品用などにもおすすめです。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118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2026-06-17T08:13:15Z</dcterms:modified>
</cp:coreProperties>
</file>