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太く長いおつきあいを 極太麺さぬきうどん3食組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賞味期間：90日間(常温)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 半生うどん300g×1 つゆ15ml×3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コシの強い讃岐うどんをさらに太くし、しっかりとした食べごたえを感じられる極太麺さぬきうどん3人前。取引先へのちょっとした手土産やご挨拶用などにおすすめの商品です。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2026-06-17T08:13:00Z</dcterms:modified>
</cp:coreProperties>
</file>