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讃岐うどん2人前「麺をつむぎつなぐ縁」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賞味期間：540日間(常温)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麺200g×1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上品で縁起の良いパッケージデザインが目を惹く、讃岐うどん2人前です。もちもちとしたコシのある食感と滑らかな喉越しで病みつきになること間違いなし！特典や景品用にもおすすめ。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2026-06-17T08:12:47Z</dcterms:modified>
</cp:coreProperties>
</file>