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感謝 縁起そば2人前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賞味期間：540日間(常温)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そば180g×1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感謝の気持ちを伝える上品で高級感のあるパッケージデザインが特徴的な縁起そば2人前。名刺ホルダー付きのため、イベントやキャンペーンでのノベルティ用やご挨拶用におすすめです。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2026-06-17T08:11:42Z</dcterms:modified>
</cp:coreProperties>
</file>