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94" autoAdjust="0"/>
    <p:restoredTop sz="94656"/>
  </p:normalViewPr>
  <p:slideViewPr>
    <p:cSldViewPr snapToGrid="0" snapToObjects="1">
      <p:cViewPr varScale="1">
        <p:scale>
          <a:sx n="78" d="100"/>
          <a:sy n="78" d="100"/>
        </p:scale>
        <p:origin x="384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オリジナル名入れバウムクーヘン　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税率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8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％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化粧箱入り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注意事項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賞味期間：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日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常温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&lt;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セット内容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&gt;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バウムクーヘン約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280g×1(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直径約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14cm)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直径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14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センチのバウムクーヘンに直接名入れが可能！上部には「感謝」「祝」「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THANKYOU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」から選択でき、株には周年記念や社名などを入れることも！インパクトある記念品としても◎！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0E397EA-4D81-72D6-8FAA-139302D1C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34" y="1464537"/>
            <a:ext cx="3438852" cy="343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539</TotalTime>
  <Words>101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249</cp:revision>
  <cp:lastPrinted>2021-07-20T08:57:41Z</cp:lastPrinted>
  <dcterms:created xsi:type="dcterms:W3CDTF">2021-06-21T09:41:39Z</dcterms:created>
  <dcterms:modified xsi:type="dcterms:W3CDTF">2024-07-19T05:41:59Z</dcterms:modified>
</cp:coreProperties>
</file>