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有名ラーメン店主おすすめ 生ラーメン三杯勝負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賞味期間：90日(常温)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めん100g×3 醤油スープ8g×1 味噌スープ9g×1 とんこつスープ9g×1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岐阜「桔梗屋」店長おすすめの醤油ラーメン、山形「すがい」店長おすすめの味噌ラーメン、福岡「龍ラーメン」店長おすすめのとんこつラーメンの3種類を自宅で手軽に食べ比べできるセット。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2026-06-17T08:07:38Z</dcterms:modified>
</cp:coreProperties>
</file>