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感謝の極み 四併せ麺8人前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賞味期間：365日(常温)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桜そば180g(2食)×1 そうめん200g(2食)×1 讃岐うどん200g(2食)×1 そば180g(2食)×1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桜そばや讃岐うどん、そうめん、そばと、日本の四季を感じさせる4種類の麺をセットにした8人前です。上品で高級感のあるパッケージデザインはひと目を惹き、イベント特典用などにおすすめ。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2026-06-17T08:07:24Z</dcterms:modified>
</cp:coreProperties>
</file>