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だしがきいてる和のカレー2食入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賞味期間：730日間(常温)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和風カレー(中辛)150g×2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「和」を感じさせる鰹だしのカレー2食セット。いつもとは少し違う和食テイストな趣きでカレーを楽しめますし、うどんなどにしても最高です。イベント特典用や景品用などにおすすめ。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2026-06-17T08:07:11Z</dcterms:modified>
</cp:coreProperties>
</file>