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贅沢3種食べ比べセット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持ち手付化粧箱入り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賞味期間：60日(常温)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&amp;lt;セット内容&amp;gt; 麺100g×3 醤油粉末スープ8g×1 焼きそば粉末ソース10g×1 うどんつゆ15g×1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醤油ラーメン、ソース焼きそば、讃岐うどんの3種類を自宅に居ながらにして手軽に食べ比べできる「麺」セットです。年末年始のご挨拶用からイベント等での景品用、賞品用などにもおすすめです。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