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石鍋シェフデリシャスカレー2食組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賞味期間：730日間(常温)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カレー180g×2食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料理の鉄人・石鍋裕シェフ監修のビーフカレー2食組。オリジナルブレンドの香辛料と、果実の酸味を効かせたカレーソースに牛肉と野菜を丁寧に煮込んだ、こだわりの詰まった逸品です。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2026-06-17T08:06:46Z</dcterms:modified>
</cp:coreProperties>
</file>