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ふんわりお菓子5袋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賞味期間：120日間(常温)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ふんわりお菓子めんたいこ味8g×7袋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芳醇な明太子の香りとふんわり食感の食べやすいお菓子です。至福の逸品シリーズらしい高級感のあるパッケージデザインで贈答用からイベント特典用まで、幅広くご利用いただけます。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2026-06-18T02:20:49Z</dcterms:modified>
</cp:coreProperties>
</file>