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越後製菓 感謝のお菓子～ありがとう～(黄色)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賞味期間：120日間(常温)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あられ(杵もち)30g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日頃の感謝を伝える老舗越後製菓のサラダおかき30g。国産もち米を100％原料に使用しこんがり焼き上げた米菓です。程良い塩味とサクッとした食感で老若男女に愛される味です。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2026-06-18T02:20:37Z</dcterms:modified>
</cp:coreProperties>
</file>