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すうっと 飲むアップルビネガー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賞味期間：360日間(常温)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アップルビネガー150ml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青森県産の上質なりんご果汁を使ったフルーツ酢。3倍希釈で水や炭酸水で割って飲むほか、料理の調味料としてやスイーツの原料としてもおすすめ。イベント特典用などにも人気です。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2026-06-18T02:08:52Z</dcterms:modified>
</cp:coreProperties>
</file>