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感謝 讃岐うどん ハレの日ふるまい麺5束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賞味期間：730日(常温)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うどん50g×5束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ハレの日にうどんを振る舞うという文化が小麦の産地である香川県にはありますが、そんな風習にちなんだ讃岐うどんのふるまい麺5束入り。感謝の気持ちを伝えたい相手への贈り物にどうぞ。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2026-06-17T08:06:28Z</dcterms:modified>
</cp:coreProperties>
</file>