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蔵出し芳醇味噌700g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持ち手付化粧箱入り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賞味期間：360日間(常温)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厳選された北陸米と国産塩を使ってじっくり熟成された米麹味噌700g。黒を基調にした高級感のあるパッケージデザインがモダンでオシャレ。イベントやキャンペーンの特典用などに最適。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