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九州博多とんこつラーメン2人前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めん90g×2 とんこつスープ×2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とんこつラーメンの本場である博多のスープメーカーが作ったコクと旨みある特製豚骨スープが特徴のとんこつラーメン2人前。国内有名通販サイト・デイリーランキング1位獲得商品です。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2026-06-17T08:05:11Z</dcterms:modified>
</cp:coreProperties>
</file>