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金の献呈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そば50g×3束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高級感あるゴールドのパッケージデザインがひと目を惹く麺3束入り。うどんとそばからお選びいただけます。特別感を感じさせるアイテムとして、イベントの特典用などにもおすすめです。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2026-06-17T08:04:59Z</dcterms:modified>
</cp:coreProperties>
</file>