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横須賀 海風カレー200g　※税率8％</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注意事項 : 賞味期間：730日間(常温)</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江戸・東京と世界をつなぐ軍港として栄えた歴史から独特の色がある横須賀の海風を感じられるビーフカレーです。コクがありつつまろやかさも感じられる本格的な味を、自宅で手軽に楽しめます。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