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96" y="3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満福 福ふくうどん2食　※税率8％</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注意事項 : 賞味期間：120日(常温)</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a:t>
            </a:r>
            <a:r>
              <a:rPr lang="ja-JP" altLang="en-US" sz="900" dirty="0">
                <a:solidFill>
                  <a:schemeClr val="dk1"/>
                </a:solidFill>
                <a:latin typeface="Meiryo"/>
                <a:ea typeface="Meiryo"/>
                <a:cs typeface="Meiryo"/>
                <a:sym typeface="Meiryo"/>
              </a:rPr>
              <a:t>＜</a:t>
            </a:r>
            <a:r>
              <a:rPr lang="ja" sz="900" dirty="0">
                <a:solidFill>
                  <a:schemeClr val="dk1"/>
                </a:solidFill>
                <a:latin typeface="Meiryo"/>
                <a:ea typeface="Meiryo"/>
                <a:cs typeface="Meiryo"/>
                <a:sym typeface="Meiryo"/>
              </a:rPr>
              <a:t>セット内容</a:t>
            </a:r>
            <a:r>
              <a:rPr lang="ja-JP" altLang="en-US" sz="900">
                <a:solidFill>
                  <a:schemeClr val="dk1"/>
                </a:solidFill>
                <a:latin typeface="Meiryo"/>
                <a:ea typeface="Meiryo"/>
                <a:cs typeface="Meiryo"/>
                <a:sym typeface="Meiryo"/>
              </a:rPr>
              <a:t>＞</a:t>
            </a:r>
            <a:r>
              <a:rPr lang="ja" sz="900">
                <a:solidFill>
                  <a:schemeClr val="dk1"/>
                </a:solidFill>
                <a:latin typeface="Meiryo"/>
                <a:ea typeface="Meiryo"/>
                <a:cs typeface="Meiryo"/>
                <a:sym typeface="Meiryo"/>
              </a:rPr>
              <a:t> </a:t>
            </a:r>
            <a:r>
              <a:rPr lang="ja" sz="900" dirty="0">
                <a:solidFill>
                  <a:schemeClr val="dk1"/>
                </a:solidFill>
                <a:latin typeface="Meiryo"/>
                <a:ea typeface="Meiryo"/>
                <a:cs typeface="Meiryo"/>
                <a:sym typeface="Meiryo"/>
              </a:rPr>
              <a:t>半生うどん250g×1 ふぐだしスープ18g×2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高級食材である「ふぐ」の旨味を贅沢に使った味わい深いつゆと半生麺の相性抜群のうどん2食入り。ふぐと福をかけた縁起の良いパッケージデザインも◎！イベント特典用や景品用にもおすすめ。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2026-06-17T08:04:42Z</dcterms:modified>
</cp:coreProperties>
</file>