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至福の逸品 どら焼き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04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やわらかくもっちりとした食感がくせになるどら焼き</a:t>
            </a:r>
            <a:r>
              <a:rPr lang="en-US" altLang="ja-JP" sz="1600" dirty="0"/>
              <a:t>8</a:t>
            </a:r>
            <a:r>
              <a:rPr lang="ja-JP" altLang="en-US" sz="1600" dirty="0"/>
              <a:t>個。至福の逸品シリーズらしい高級感のあるパッケージデザインで贈答用からイベント特典用まで、幅広くご利用いただけます。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622D344-6745-8DFE-1B2E-D3C4A6F1C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32" y="1376693"/>
            <a:ext cx="360426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2024-08-09T03:58:32Z</dcterms:modified>
</cp:coreProperties>
</file>