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至福の逸品 山形名物おいしい肉そば2食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賞味期間：360日(常温)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めん</a:t>
            </a:r>
            <a:r>
              <a:rPr lang="ja" sz="900" dirty="0">
                <a:solidFill>
                  <a:schemeClr val="dk1"/>
                </a:solidFill>
                <a:latin typeface="Meiryo"/>
                <a:ea typeface="Meiryo"/>
                <a:cs typeface="Meiryo"/>
                <a:sym typeface="Meiryo"/>
              </a:rPr>
              <a:t>90g×2 つゆ54g×2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山形県河北町発祥の郷土食である肉そばを自宅で手軽に楽しむことができる2食セットです。冷たくしても温かくしても美味しくお召し上がりいただけます。イベント特典用にも人気です。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2026-06-17T08:03:28Z</dcterms:modified>
</cp:coreProperties>
</file>