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金の食卓 伊勢海老らーめん3食組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持ち手付化粧箱入り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賞味期間：60日(常温)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麺110g×3 スープ30g×3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高級食材である伊勢海老を贅沢に使ったコクと旨みのあるスープが特徴のラーメン3食組。親しみやすいデザインのパッケージは持ち手も付いているため、イベントの特典用などにも最適！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2026-06-17T08:03:16Z</dcterms:modified>
</cp:coreProperties>
</file>