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招福家 感謝の麺 讃岐のカレーうどん3食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持ち手付化粧箱入り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賞味期間：150日(常温)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生タイプゆでうどん180g×3 カレーうどんスープ15g×3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肉と香味野菜の旨味に加え、スパイスのきいた和風ベースのスープが、コシのある讃岐うどんにしっかり絡んで相性抜群のカレーうどん3食入り。インパクトあるパッケージも◎！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2026-06-17T08:03:04Z</dcterms:modified>
</cp:coreProperties>
</file>