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感謝双喜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賞味期間：360日間(常温)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&amp;lt;セット内容&amp;gt; 麺150g×1 豚骨スープ11g×2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日持ちがする乾麺タイプのラーメン。デザインは高級感がありつつもコンパクトなパッケージで名刺を差し込むこともできるため、ノベルティ用などにも最適。醤油、味噌、豚骨味から選択可能です。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