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ヨコスカ スカジャンカレー200g　※税率8％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賞味期間：730日間(常温)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スカジャンの街としても有名な横須賀を感じられるビーフカレーです。パッケージデザインも雰囲気があり、コクとまろやかさを感じられる奥深い本格的な味を、自宅で手軽に味わえます。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