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本場の味 長崎カステラ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賞味期間：50日間(常温)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長崎カステラ5切れ(約210g)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長崎県産の卵を使用した、本場長崎の甘さ控えめカステラ。至福の逸品シリーズらしい高級感のあるパッケージデザインで贈答用からイベント特典用まで、幅広くご利用いただけます。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2026-06-18T02:07:58Z</dcterms:modified>
</cp:coreProperties>
</file>